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5" r:id="rId3"/>
  </p:sldIdLst>
  <p:sldSz cx="12192000" cy="6858000"/>
  <p:notesSz cx="6888163" cy="100187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38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043124-4114-4188-AAC2-5553435961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ABAB7C3-C887-4637-8290-953E95FA97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E61C0-394A-4C40-AAA4-24CFE5360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08526-087F-4EF8-84FD-0A4FF1B55241}" type="datetimeFigureOut">
              <a:rPr lang="fr-FR" smtClean="0"/>
              <a:t>17/03/2023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98F8822-100F-41C9-9797-07A0B51BB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E525531-95BD-414D-8665-F4C561915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9E76C-9ADC-4307-AA38-CE11D5B6A9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2715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50DF7B-E014-43F7-8A04-E5A4024FA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058FA81-286F-45C6-A441-DD036076C2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D72FAFC-CBB8-434D-B55F-5C5788570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08526-087F-4EF8-84FD-0A4FF1B55241}" type="datetimeFigureOut">
              <a:rPr lang="fr-FR" smtClean="0"/>
              <a:t>17/03/2023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A56197A-2272-4261-B25D-802863921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0C2742A-85AA-4ADE-91AE-619A6A9E9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9E76C-9ADC-4307-AA38-CE11D5B6A9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6713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6A4FEEC-4810-422F-85B5-D46C6EA2EE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73372A1-FCD6-4780-A1E7-121EE1AAFE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7B10C61-8E2E-47BE-BECA-84D84CB09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08526-087F-4EF8-84FD-0A4FF1B55241}" type="datetimeFigureOut">
              <a:rPr lang="fr-FR" smtClean="0"/>
              <a:t>17/03/2023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78E2572-BBF5-4D9B-8B44-A05C1B5B6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38ED99-08CE-4C1C-B402-7CCE75622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9E76C-9ADC-4307-AA38-CE11D5B6A9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9732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371892-E5CC-4F7B-9705-B21B488A6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BE4FBF4-44C3-4845-A3BE-C57457E255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3467B7C-3233-4E22-BB16-BAE60F81A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08526-087F-4EF8-84FD-0A4FF1B55241}" type="datetimeFigureOut">
              <a:rPr lang="fr-FR" smtClean="0"/>
              <a:t>17/03/2023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B9185F1-EBE9-4512-AFCF-592CEA851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56C45FB-E192-437C-9B8A-3BCDE6CF9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9E76C-9ADC-4307-AA38-CE11D5B6A9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2390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31365D-1705-441C-9AE8-10916121D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5CC0B4E-DDE3-4D5E-B2E3-0FDC0E7652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8BE49F4-BA41-40A2-9099-57A1923E7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08526-087F-4EF8-84FD-0A4FF1B55241}" type="datetimeFigureOut">
              <a:rPr lang="fr-FR" smtClean="0"/>
              <a:t>17/03/2023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2988152-73B5-4A49-A308-54522314F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2ADE5E7-2CB0-4B9C-B7A0-E543A455C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9E76C-9ADC-4307-AA38-CE11D5B6A9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512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717BF6-AE72-4066-80BC-68261AE5C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E93101F-781E-4144-AEFC-E061F80E6C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4EF629E-1A1C-48FB-8BFC-4A930251B1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159B89F-FA24-4EBD-8ADD-4827C1E5F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08526-087F-4EF8-84FD-0A4FF1B55241}" type="datetimeFigureOut">
              <a:rPr lang="fr-FR" smtClean="0"/>
              <a:t>17/03/2023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BF1C157-F773-45DE-B503-ED85C87B9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8F0F8A5-7301-4C0A-8A36-6A8CE22F8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9E76C-9ADC-4307-AA38-CE11D5B6A9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4160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9B81A6-6103-4304-9334-4DAC096CA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4D83E95-2323-4EC4-8BFA-D37EA46D65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6C08759-3F70-4FB2-B9DC-74776EC808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A9EBF30-0F82-4526-A374-9650CFFD7E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406F8A3-0826-4809-BF33-595536AD4C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AC1B389-6837-44C2-B3ED-9463AE453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08526-087F-4EF8-84FD-0A4FF1B55241}" type="datetimeFigureOut">
              <a:rPr lang="fr-FR" smtClean="0"/>
              <a:t>17/03/2023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1272AAC-8161-44DD-ADD8-DF79CDB93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DBC6028-1803-42B4-9A8F-57436E59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9E76C-9ADC-4307-AA38-CE11D5B6A9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2614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5AE89C-1D05-4F49-A6B3-31A2EB367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033BA59-8648-4060-AD71-2DB0C490A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08526-087F-4EF8-84FD-0A4FF1B55241}" type="datetimeFigureOut">
              <a:rPr lang="fr-FR" smtClean="0"/>
              <a:t>17/03/2023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4788144-744F-48AA-AA53-959F6AB90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5C39B80-2416-4D35-83AC-493034193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9E76C-9ADC-4307-AA38-CE11D5B6A9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1763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FE20F9B-AEEF-4D5D-B43E-4C7C60DD9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08526-087F-4EF8-84FD-0A4FF1B55241}" type="datetimeFigureOut">
              <a:rPr lang="fr-FR" smtClean="0"/>
              <a:t>17/03/2023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98AC3E0-5B52-40B4-8604-A9AC1B69C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9BF549D-1AEF-4ED3-9A58-164BA1861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9E76C-9ADC-4307-AA38-CE11D5B6A9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6876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59ACC2-0BED-4122-BB74-604DF4E7E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9F2C256-C286-489D-B391-F0467C0362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CBFFAF1-E5BF-487E-A9A1-9ABAEBE0B7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9DB0E5C-DCCE-4ED5-BF62-DDBDAD723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08526-087F-4EF8-84FD-0A4FF1B55241}" type="datetimeFigureOut">
              <a:rPr lang="fr-FR" smtClean="0"/>
              <a:t>17/03/2023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E55F373-F4F5-4638-8954-2CAB5E940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2AE57CA-959A-4B74-BB1C-3B7F03530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9E76C-9ADC-4307-AA38-CE11D5B6A9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4367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CA80B8-1F67-4A2F-8CE4-647080ABD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A3588D1-7017-45C5-BDC4-6BA65779DC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AC200DA-77F0-444C-B799-6420A3E873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37C96D0-900C-4A7B-9882-4AD7BF568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08526-087F-4EF8-84FD-0A4FF1B55241}" type="datetimeFigureOut">
              <a:rPr lang="fr-FR" smtClean="0"/>
              <a:t>17/03/2023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450D899-B8F6-48E4-8A56-31723E1FE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A8E3B35-1262-4B22-B1DE-B030375CF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9E76C-9ADC-4307-AA38-CE11D5B6A9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0824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1CAED01-EE17-48C3-866A-80F23DC60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A0D8407-690D-4DA8-924F-FAA31A01D1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AA8DE33-218F-4EBE-AB17-BCCD29CCCE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08526-087F-4EF8-84FD-0A4FF1B55241}" type="datetimeFigureOut">
              <a:rPr lang="fr-FR" smtClean="0"/>
              <a:t>17/03/2023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65D6A6-7780-4FE7-A1F6-54D0ED756F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2A24143-ABF7-4C1B-A345-C6AE1B6E0C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9E76C-9ADC-4307-AA38-CE11D5B6A9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0042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Une image contenant diagramme&#10;&#10;Description générée automatiquement">
            <a:extLst>
              <a:ext uri="{FF2B5EF4-FFF2-40B4-BE49-F238E27FC236}">
                <a16:creationId xmlns:a16="http://schemas.microsoft.com/office/drawing/2014/main" id="{5D221ED1-6F6F-8928-423C-02F810CE41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77469"/>
            <a:ext cx="6051578" cy="7916847"/>
          </a:xfrm>
          <a:prstGeom prst="rect">
            <a:avLst/>
          </a:prstGeom>
        </p:spPr>
      </p:pic>
      <p:pic>
        <p:nvPicPr>
          <p:cNvPr id="6" name="Image 5" descr="Une image contenant diagramme&#10;&#10;Description générée automatiquement">
            <a:extLst>
              <a:ext uri="{FF2B5EF4-FFF2-40B4-BE49-F238E27FC236}">
                <a16:creationId xmlns:a16="http://schemas.microsoft.com/office/drawing/2014/main" id="{7FABB101-81E1-CA7B-F65C-87DAB2E229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0422" y="-529424"/>
            <a:ext cx="6051578" cy="7916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19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texte&#10;&#10;Description générée automatiquement">
            <a:extLst>
              <a:ext uri="{FF2B5EF4-FFF2-40B4-BE49-F238E27FC236}">
                <a16:creationId xmlns:a16="http://schemas.microsoft.com/office/drawing/2014/main" id="{1BE9681F-66B6-AA42-BA3C-FA4354F80E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3" y="0"/>
            <a:ext cx="4747846" cy="6858000"/>
          </a:xfrm>
          <a:prstGeom prst="rect">
            <a:avLst/>
          </a:prstGeom>
        </p:spPr>
      </p:pic>
      <p:pic>
        <p:nvPicPr>
          <p:cNvPr id="4" name="Image 3" descr="Une image contenant texte&#10;&#10;Description générée automatiquement">
            <a:extLst>
              <a:ext uri="{FF2B5EF4-FFF2-40B4-BE49-F238E27FC236}">
                <a16:creationId xmlns:a16="http://schemas.microsoft.com/office/drawing/2014/main" id="{71E90BB6-6CAC-E0FA-26EA-97170415F1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6877" y="0"/>
            <a:ext cx="474784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684320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0</Words>
  <Application>Microsoft Office PowerPoint</Application>
  <PresentationFormat>Grand écran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MONVILLE MICHELE</dc:creator>
  <cp:lastModifiedBy>MONVILLE MICHELE</cp:lastModifiedBy>
  <cp:revision>13</cp:revision>
  <cp:lastPrinted>2023-03-17T08:59:41Z</cp:lastPrinted>
  <dcterms:created xsi:type="dcterms:W3CDTF">2018-10-10T08:19:56Z</dcterms:created>
  <dcterms:modified xsi:type="dcterms:W3CDTF">2023-03-17T09:03:46Z</dcterms:modified>
</cp:coreProperties>
</file>